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53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6224" y="0"/>
            <a:ext cx="6429776" cy="2962111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Презентация на тему: </a:t>
            </a:r>
            <a:b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Вторая младшая группа «звёздочка»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175" y="3317352"/>
            <a:ext cx="6858000" cy="2967537"/>
          </a:xfrm>
          <a:noFill/>
        </p:spPr>
        <p:txBody>
          <a:bodyPr>
            <a:normAutofit/>
          </a:bodyPr>
          <a:lstStyle/>
          <a:p>
            <a:r>
              <a:rPr lang="ru-RU" sz="2700" dirty="0" smtClean="0">
                <a:ln w="0">
                  <a:noFill/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бюджетное дошкольное образовательное учреждение №13 </a:t>
            </a:r>
          </a:p>
          <a:p>
            <a:r>
              <a:rPr lang="ru-RU" sz="2700" dirty="0" smtClean="0">
                <a:ln w="0">
                  <a:noFill/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«Солнышко» г.Свирск </a:t>
            </a:r>
          </a:p>
          <a:p>
            <a:endParaRPr lang="ru-RU" sz="2700" dirty="0" smtClean="0">
              <a:ln w="0">
                <a:noFill/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700" dirty="0" smtClean="0">
                <a:ln w="0">
                  <a:noFill/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Автор: воспитатель Некц О.В </a:t>
            </a:r>
          </a:p>
          <a:p>
            <a:r>
              <a:rPr lang="ru-RU" sz="2700" dirty="0" smtClean="0">
                <a:ln w="0">
                  <a:noFill/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2015 год</a:t>
            </a:r>
          </a:p>
          <a:p>
            <a:endParaRPr lang="ru-RU" sz="2700" dirty="0" smtClean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700" dirty="0" smtClean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9177" y="0"/>
            <a:ext cx="3482788" cy="2944906"/>
          </a:xfrm>
        </p:spPr>
        <p:txBody>
          <a:bodyPr>
            <a:normAutofit lnSpcReduction="1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Вот салон красоты, заходи и ты, и ты. Всех расчешем, подстрижём, макияж вам наведём.</a:t>
            </a:r>
            <a:endParaRPr lang="ru-RU" dirty="0"/>
          </a:p>
        </p:txBody>
      </p:sp>
      <p:pic>
        <p:nvPicPr>
          <p:cNvPr id="22529" name="Picture 1" descr="F:\DCIM\Camera\2016-01-21 10.27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001" y="265798"/>
            <a:ext cx="4036737" cy="2798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0" name="Picture 2" descr="F:\DCIM\Camera\2016-01-21 10.19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2516" y="3230088"/>
            <a:ext cx="3549536" cy="340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8795" y="206732"/>
            <a:ext cx="3195205" cy="4351338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Если ты устал дружок заходи в наш уголок. Ведь в уголке уединенье, исчезнут все твои волнения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4" name="Picture 2" descr="F:\DCIM\Camera\2016-01-21 10.20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6462" y="3331029"/>
            <a:ext cx="4447309" cy="352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Ольга\Рабочий стол\2016-01-25 10.05.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443" y="0"/>
            <a:ext cx="3267076" cy="352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995" y="0"/>
            <a:ext cx="3500005" cy="2604655"/>
          </a:xfrm>
        </p:spPr>
        <p:txBody>
          <a:bodyPr>
            <a:normAutofit fontScale="92500" lnSpcReduction="2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 театр очень любим, и артистами все будем. Можем  сказку  рассказать, можем сказку показать.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4578" name="Picture 2" descr="F:\DCIM\Camera\2016-01-21 08.28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596" y="2941516"/>
            <a:ext cx="5203371" cy="363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Ольга\Рабочий стол\2016-01-25 10.02.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134" y="249382"/>
            <a:ext cx="4427018" cy="327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3162" y="0"/>
            <a:ext cx="3957205" cy="4351338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полках книг у нас не счесть. Разных народов сказки есть.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5602" name="Picture 2" descr="F:\DCIM\Camera\2016-01-21 08.27.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510" y="292337"/>
            <a:ext cx="4045528" cy="300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G:\воспитатель года\МАЛЫШКИ 2015-16\1411456845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745" y="2696546"/>
            <a:ext cx="4827037" cy="305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9022" y="3419076"/>
            <a:ext cx="3917888" cy="2573951"/>
          </a:xfrm>
        </p:spPr>
        <p:txBody>
          <a:bodyPr>
            <a:normAutofit lnSpcReduction="1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Дружно в группе мы играем потом игрушки собираем. Мы игрушки бережём их в обиду не даём.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651" name="Picture 3" descr="G:\воспитатель года\МАЛЫШКИ 2015-16\1421212049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332" y="247134"/>
            <a:ext cx="3970639" cy="310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G:\воспитатель года\МАЛЫШКИ 2015-16\2016-01-20 16.00.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386" y="3118339"/>
            <a:ext cx="358726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3999" y="0"/>
            <a:ext cx="3532909" cy="4351338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Вот легли в свои кроватки и заснули сладко, сладко.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6626" name="Picture 2" descr="G:\воспитатель года\ЛЕТО 2015\2015-04-28 13.58.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265" y="1703318"/>
            <a:ext cx="4990011" cy="336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G:\воспитатель года\ЛЕТО 2015\2015-04-28 13.59.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182" y="4724400"/>
            <a:ext cx="4142509" cy="193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G:\воспитатель года\ЛЕТО 2015\2015-04-28 13.59.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6725" y="484910"/>
            <a:ext cx="2757055" cy="325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90421"/>
            <a:ext cx="7886700" cy="1325563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внимание!!!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Ольга\Рабочий стол\2016-01-25 10.08.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070" y="1376893"/>
            <a:ext cx="6282906" cy="4712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1.dou-rf.ru/wp-content/uploads/2013/11/%D0%B3%D1%80%D1%83%D0%BF%D0%BF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054" y="394854"/>
            <a:ext cx="6868077" cy="510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silkanok.ucoz.ru/_si/0/34858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1901"/>
            <a:ext cx="7412182" cy="539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8952" y="318655"/>
            <a:ext cx="3994865" cy="2900922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 двери в сказку открываем и в нашу группу приглашаем здесь солнышко сияет и настроение поднимает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6" name="Picture 4" descr="http://gbdouds88.ucoz.com/_si/0/02438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519" y="3179619"/>
            <a:ext cx="5600990" cy="2951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6868" y="4710546"/>
            <a:ext cx="5107132" cy="3685309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Есть в группе для родителей отличный уголок. Чтоб каждый ознакомится с делами группы мог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F:\DCIM\Camera\2016-01-21 08.24.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043" y="322728"/>
            <a:ext cx="6614984" cy="43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426" y="0"/>
            <a:ext cx="4037479" cy="4351338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Колокольчики звенят, барабанчики гремят маракасы, дудки. Строим музыкальный ряд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F:\DCIM\Camera\2016-01-21 08.22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787" y="186161"/>
            <a:ext cx="3785429" cy="3081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G:\воспитатель года\МАЛЫШКИ 2015-16\2015-10-02 09.28.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085" y="2743198"/>
            <a:ext cx="4706910" cy="302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0720" y="0"/>
            <a:ext cx="3383280" cy="3154680"/>
          </a:xfrm>
        </p:spPr>
        <p:txBody>
          <a:bodyPr>
            <a:normAutofit lnSpcReduction="1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Много есть у нас игрушек и машинок, и зверушек. Все на полочке стоят и с прогулки ждут ребят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F:\DCIM\Camera\2016-01-21 08.25.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163" y="201706"/>
            <a:ext cx="3580675" cy="328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F:\DCIM\Camera\2016-01-21 08.25.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44" y="3435179"/>
            <a:ext cx="3997039" cy="306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https://im0-tub-ru.yandex.net/i?id=e04b76d22f8bebeeb26725f7410f1f4a&amp;n=33&amp;h=190&amp;w=2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086" y="3745201"/>
            <a:ext cx="2151206" cy="1809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1164" y="0"/>
            <a:ext cx="3760469" cy="3043646"/>
          </a:xfrm>
        </p:spPr>
        <p:txBody>
          <a:bodyPr>
            <a:normAutofit fontScale="85000" lnSpcReduction="2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Чтоб успешно развиваться нужно спортом заниматься нам полезно без сомненья. Всё что связано с движением. Будем вместе мы играть, бегать, прыгать и скакать.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F:\DCIM\Camera\2016-01-21 08.31.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638" y="2712663"/>
            <a:ext cx="3665464" cy="386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G:\воспитатель года\ЛЕТО 2015\2015-07-14 09.55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127" y="391886"/>
            <a:ext cx="3470987" cy="255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2727" y="176934"/>
            <a:ext cx="4641273" cy="4351338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Здесь девчонки проживают, они с куклами играют. Есть у них тарелки, ложки, чайники и поварёшки.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1506" name="Picture 2" descr="F:\DCIM\Camera\2016-01-21 10.24.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673" y="3302924"/>
            <a:ext cx="4522125" cy="30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Ольга\Рабочий стол\2016-01-25 10.12.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778" y="415636"/>
            <a:ext cx="3657599" cy="309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237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на тему:  Вторая младшая группа «звёздочка»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Оля</cp:lastModifiedBy>
  <cp:revision>19</cp:revision>
  <dcterms:created xsi:type="dcterms:W3CDTF">2015-09-22T12:08:41Z</dcterms:created>
  <dcterms:modified xsi:type="dcterms:W3CDTF">2016-01-25T13:20:30Z</dcterms:modified>
</cp:coreProperties>
</file>